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3" r:id="rId6"/>
    <p:sldId id="258" r:id="rId7"/>
    <p:sldId id="260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53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2EFF6-B3D4-4889-B962-A9468D2453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D3A2E5-679F-4EAA-8B24-FC898F9B43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67D6E-2D8D-4B7B-9DFF-5C2C3CE1E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F88FE-E186-4A0D-98A0-C9F990D99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8A989-3213-4A42-8AEE-A31F9FA84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035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E32E3-0BC9-4E56-AB73-B9C3282B9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45C264-8567-4222-8139-18B49B9C0A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525B6-D903-4A3F-A526-2878B2F5D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C1C3E-DACD-4138-8A9C-BDFD2DEDF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67EBC-3F92-4615-9C85-DDF7BE0DE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346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0A3702-217C-41B2-A605-E7CED833A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3E739F-8EFC-411E-819F-EBA688B0A2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A5433-F4BE-482A-AD14-C2F4B9C78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13F5C-9665-49AD-9363-FDEBA8CCF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23CAD-9066-4029-99B2-D61110C6E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389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1B137-0BAC-4915-B361-7A5A10318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EAF5-2DFD-4EBF-AB85-DA9F79EB3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D2D72-1BB2-4F03-BA91-76C58698F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89CC1-013D-48F3-A45E-01C7517C0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C0A04-8216-461F-844C-F08A66D02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374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D8ACD-0C3D-412B-B3E4-6E54CA3BE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C95DF-DA3E-419B-9639-35BA92BB7D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5E179-7906-471B-90C4-4EE1BE10D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51926-C7F4-48BF-8642-18A913283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CA709-AF79-412C-8DA5-B66B2D21D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094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FC18A-933C-4AB2-858A-63AFA88FB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B38F-1980-4481-869F-4BDEEAF091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8717A-48B4-4687-ADAA-D570CE071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D2569-6CBE-4E8C-A45A-81AE3BEB3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BEA75-6D74-4A97-8491-E85A1A0FE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E0C9A-0667-42EF-AAC3-5DF7A18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51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6FF7E-12A9-4D33-ADBF-0D1197952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3E530-07D1-4B67-8E1F-E116F9264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986D7-0ED7-4512-94C8-F31202DCC5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426EB5-2FE7-4EA6-B00F-5AC6E82706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930EA9-A66F-4FA2-9C8B-ED20B4D23F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C14992-C5FE-499F-97CB-2474B0012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9AEE00-9C15-4E9E-A9DA-B0C4278A1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72CDED-2C9A-48BC-8BF5-BE68327A7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545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77633-D84B-40EE-AB4C-DB6AF3D0C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B1F89F-77FE-4C42-93D4-01D03CA32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E76A7A-A8E1-4AE9-881C-BFEC6C97B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4A76B9-94D1-47E8-AFF2-378CF5383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307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F1774C-C73E-4F85-95D4-B7A9A2CE5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3593F6-B00E-4299-AE95-527B432CC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CC1A48-1D2E-431B-A669-7CB71C8E2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495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76809-7392-4F92-99C7-EBC68F301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F479F-A3DF-4F65-9BCC-695F64BC9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3DECE6-61B9-44EF-9FE9-8BD53E002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044BB4-7DAF-472D-9C61-AFE54DA24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26AAB-0348-471D-964C-16BF8B3A0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A4A3F-36C5-4E19-AC64-4D61D8B0A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627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97CD1-CDE1-4E9C-A2C6-A09ED56DE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89D668-94F6-4626-9BF7-8E998EAC68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107BC1-395E-4BA3-8B80-12C87F80DC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2C2B4-4293-4C73-AEC5-CE8FE678C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E6B0E9-4478-4896-B7DC-3D7451C17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6DA81-699D-4154-AC38-5CA5F21BD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098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8F4CD9-E277-4265-BCC8-559921396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1AB2D-F0D7-45E2-B6F5-BC480A8B8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1AB94-219B-44FD-86F6-115225DD9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C781A-8339-47DB-B76E-BB796B5D8575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C4D24-4C24-4281-A4CB-5576A56EC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C26EE-DD3F-4D23-AA4E-92CAA55306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0937C-D22B-440B-BC5E-D7AA411455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880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nni_SW_v2">
            <a:hlinkClick r:id="" action="ppaction://media"/>
            <a:extLst>
              <a:ext uri="{FF2B5EF4-FFF2-40B4-BE49-F238E27FC236}">
                <a16:creationId xmlns:a16="http://schemas.microsoft.com/office/drawing/2014/main" id="{814C8598-41CF-4B7E-A877-341E6A67F1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618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20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09805D-39BD-46E3-BDB1-96A698AA3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5953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73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ni_E_v1">
            <a:hlinkClick r:id="" action="ppaction://media"/>
            <a:extLst>
              <a:ext uri="{FF2B5EF4-FFF2-40B4-BE49-F238E27FC236}">
                <a16:creationId xmlns:a16="http://schemas.microsoft.com/office/drawing/2014/main" id="{DD209D07-60AC-44C6-9731-B0C69BADDB8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0206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dba86d3c343ca584affc82e07f30af6">
            <a:hlinkClick r:id="" action="ppaction://media"/>
            <a:extLst>
              <a:ext uri="{FF2B5EF4-FFF2-40B4-BE49-F238E27FC236}">
                <a16:creationId xmlns:a16="http://schemas.microsoft.com/office/drawing/2014/main" id="{CADB2111-1B2E-4054-BDD9-D4584C7F81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935" y="0"/>
            <a:ext cx="11929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139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EB3867-E40E-49BA-825E-77788D2602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5214027"/>
            <a:ext cx="12208739" cy="171397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D0A535C-3DED-40F4-8F62-EDE936336D5C}"/>
              </a:ext>
            </a:extLst>
          </p:cNvPr>
          <p:cNvGrpSpPr>
            <a:grpSpLocks noChangeAspect="1"/>
          </p:cNvGrpSpPr>
          <p:nvPr/>
        </p:nvGrpSpPr>
        <p:grpSpPr>
          <a:xfrm>
            <a:off x="-1" y="-1"/>
            <a:ext cx="9410503" cy="5330757"/>
            <a:chOff x="294739" y="195943"/>
            <a:chExt cx="3974455" cy="225140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88446CB-3287-4C02-AADC-65F7EB4BE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4739" y="195943"/>
              <a:ext cx="3974455" cy="2251405"/>
            </a:xfrm>
            <a:prstGeom prst="rect">
              <a:avLst/>
            </a:prstGeom>
          </p:spPr>
        </p:pic>
        <p:sp>
          <p:nvSpPr>
            <p:cNvPr id="6" name="Freeform 1">
              <a:extLst>
                <a:ext uri="{FF2B5EF4-FFF2-40B4-BE49-F238E27FC236}">
                  <a16:creationId xmlns:a16="http://schemas.microsoft.com/office/drawing/2014/main" id="{5B263895-33AE-45D9-A555-172C47337EA1}"/>
                </a:ext>
              </a:extLst>
            </p:cNvPr>
            <p:cNvSpPr/>
            <p:nvPr/>
          </p:nvSpPr>
          <p:spPr>
            <a:xfrm>
              <a:off x="1214529" y="588017"/>
              <a:ext cx="2071725" cy="1199176"/>
            </a:xfrm>
            <a:custGeom>
              <a:avLst/>
              <a:gdLst>
                <a:gd name="connsiteX0" fmla="*/ 0 w 2046083"/>
                <a:gd name="connsiteY0" fmla="*/ 1176951 h 1176951"/>
                <a:gd name="connsiteX1" fmla="*/ 0 w 2046083"/>
                <a:gd name="connsiteY1" fmla="*/ 905347 h 1176951"/>
                <a:gd name="connsiteX2" fmla="*/ 2046083 w 2046083"/>
                <a:gd name="connsiteY2" fmla="*/ 0 h 1176951"/>
                <a:gd name="connsiteX3" fmla="*/ 2027976 w 2046083"/>
                <a:gd name="connsiteY3" fmla="*/ 253497 h 1176951"/>
                <a:gd name="connsiteX4" fmla="*/ 0 w 2046083"/>
                <a:gd name="connsiteY4" fmla="*/ 1176951 h 1176951"/>
                <a:gd name="connsiteX0" fmla="*/ 0 w 2050201"/>
                <a:gd name="connsiteY0" fmla="*/ 1176951 h 1176951"/>
                <a:gd name="connsiteX1" fmla="*/ 0 w 2050201"/>
                <a:gd name="connsiteY1" fmla="*/ 905347 h 1176951"/>
                <a:gd name="connsiteX2" fmla="*/ 2046083 w 2050201"/>
                <a:gd name="connsiteY2" fmla="*/ 0 h 1176951"/>
                <a:gd name="connsiteX3" fmla="*/ 2050201 w 2050201"/>
                <a:gd name="connsiteY3" fmla="*/ 224922 h 1176951"/>
                <a:gd name="connsiteX4" fmla="*/ 0 w 2050201"/>
                <a:gd name="connsiteY4" fmla="*/ 1176951 h 1176951"/>
                <a:gd name="connsiteX0" fmla="*/ 0 w 2071539"/>
                <a:gd name="connsiteY0" fmla="*/ 1202351 h 1202351"/>
                <a:gd name="connsiteX1" fmla="*/ 0 w 2071539"/>
                <a:gd name="connsiteY1" fmla="*/ 930747 h 1202351"/>
                <a:gd name="connsiteX2" fmla="*/ 2071483 w 2071539"/>
                <a:gd name="connsiteY2" fmla="*/ 0 h 1202351"/>
                <a:gd name="connsiteX3" fmla="*/ 2050201 w 2071539"/>
                <a:gd name="connsiteY3" fmla="*/ 250322 h 1202351"/>
                <a:gd name="connsiteX4" fmla="*/ 0 w 2071539"/>
                <a:gd name="connsiteY4" fmla="*/ 1202351 h 1202351"/>
                <a:gd name="connsiteX0" fmla="*/ 0 w 2062049"/>
                <a:gd name="connsiteY0" fmla="*/ 1202351 h 1202351"/>
                <a:gd name="connsiteX1" fmla="*/ 0 w 2062049"/>
                <a:gd name="connsiteY1" fmla="*/ 930747 h 1202351"/>
                <a:gd name="connsiteX2" fmla="*/ 2061958 w 2062049"/>
                <a:gd name="connsiteY2" fmla="*/ 0 h 1202351"/>
                <a:gd name="connsiteX3" fmla="*/ 2050201 w 2062049"/>
                <a:gd name="connsiteY3" fmla="*/ 250322 h 1202351"/>
                <a:gd name="connsiteX4" fmla="*/ 0 w 2062049"/>
                <a:gd name="connsiteY4" fmla="*/ 1202351 h 1202351"/>
                <a:gd name="connsiteX0" fmla="*/ 0 w 2052675"/>
                <a:gd name="connsiteY0" fmla="*/ 1208701 h 1208701"/>
                <a:gd name="connsiteX1" fmla="*/ 0 w 2052675"/>
                <a:gd name="connsiteY1" fmla="*/ 937097 h 1208701"/>
                <a:gd name="connsiteX2" fmla="*/ 2052433 w 2052675"/>
                <a:gd name="connsiteY2" fmla="*/ 0 h 1208701"/>
                <a:gd name="connsiteX3" fmla="*/ 2050201 w 2052675"/>
                <a:gd name="connsiteY3" fmla="*/ 256672 h 1208701"/>
                <a:gd name="connsiteX4" fmla="*/ 0 w 2052675"/>
                <a:gd name="connsiteY4" fmla="*/ 1208701 h 1208701"/>
                <a:gd name="connsiteX0" fmla="*/ 15875 w 2068550"/>
                <a:gd name="connsiteY0" fmla="*/ 1208701 h 1208701"/>
                <a:gd name="connsiteX1" fmla="*/ 0 w 2068550"/>
                <a:gd name="connsiteY1" fmla="*/ 927572 h 1208701"/>
                <a:gd name="connsiteX2" fmla="*/ 2068308 w 2068550"/>
                <a:gd name="connsiteY2" fmla="*/ 0 h 1208701"/>
                <a:gd name="connsiteX3" fmla="*/ 2066076 w 2068550"/>
                <a:gd name="connsiteY3" fmla="*/ 256672 h 1208701"/>
                <a:gd name="connsiteX4" fmla="*/ 15875 w 2068550"/>
                <a:gd name="connsiteY4" fmla="*/ 1208701 h 1208701"/>
                <a:gd name="connsiteX0" fmla="*/ 19050 w 2068550"/>
                <a:gd name="connsiteY0" fmla="*/ 1199176 h 1199176"/>
                <a:gd name="connsiteX1" fmla="*/ 0 w 2068550"/>
                <a:gd name="connsiteY1" fmla="*/ 927572 h 1199176"/>
                <a:gd name="connsiteX2" fmla="*/ 2068308 w 2068550"/>
                <a:gd name="connsiteY2" fmla="*/ 0 h 1199176"/>
                <a:gd name="connsiteX3" fmla="*/ 2066076 w 2068550"/>
                <a:gd name="connsiteY3" fmla="*/ 256672 h 1199176"/>
                <a:gd name="connsiteX4" fmla="*/ 19050 w 2068550"/>
                <a:gd name="connsiteY4" fmla="*/ 1199176 h 1199176"/>
                <a:gd name="connsiteX0" fmla="*/ 34925 w 2084425"/>
                <a:gd name="connsiteY0" fmla="*/ 1199176 h 1199176"/>
                <a:gd name="connsiteX1" fmla="*/ 0 w 2084425"/>
                <a:gd name="connsiteY1" fmla="*/ 924397 h 1199176"/>
                <a:gd name="connsiteX2" fmla="*/ 2084183 w 2084425"/>
                <a:gd name="connsiteY2" fmla="*/ 0 h 1199176"/>
                <a:gd name="connsiteX3" fmla="*/ 2081951 w 2084425"/>
                <a:gd name="connsiteY3" fmla="*/ 256672 h 1199176"/>
                <a:gd name="connsiteX4" fmla="*/ 34925 w 2084425"/>
                <a:gd name="connsiteY4" fmla="*/ 1199176 h 1199176"/>
                <a:gd name="connsiteX0" fmla="*/ 15875 w 2065375"/>
                <a:gd name="connsiteY0" fmla="*/ 1199176 h 1199176"/>
                <a:gd name="connsiteX1" fmla="*/ 0 w 2065375"/>
                <a:gd name="connsiteY1" fmla="*/ 921222 h 1199176"/>
                <a:gd name="connsiteX2" fmla="*/ 2065133 w 2065375"/>
                <a:gd name="connsiteY2" fmla="*/ 0 h 1199176"/>
                <a:gd name="connsiteX3" fmla="*/ 2062901 w 2065375"/>
                <a:gd name="connsiteY3" fmla="*/ 256672 h 1199176"/>
                <a:gd name="connsiteX4" fmla="*/ 15875 w 2065375"/>
                <a:gd name="connsiteY4" fmla="*/ 1199176 h 1199176"/>
                <a:gd name="connsiteX0" fmla="*/ 22225 w 2071725"/>
                <a:gd name="connsiteY0" fmla="*/ 1199176 h 1199176"/>
                <a:gd name="connsiteX1" fmla="*/ 0 w 2071725"/>
                <a:gd name="connsiteY1" fmla="*/ 908522 h 1199176"/>
                <a:gd name="connsiteX2" fmla="*/ 2071483 w 2071725"/>
                <a:gd name="connsiteY2" fmla="*/ 0 h 1199176"/>
                <a:gd name="connsiteX3" fmla="*/ 2069251 w 2071725"/>
                <a:gd name="connsiteY3" fmla="*/ 256672 h 1199176"/>
                <a:gd name="connsiteX4" fmla="*/ 22225 w 2071725"/>
                <a:gd name="connsiteY4" fmla="*/ 1199176 h 1199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1725" h="1199176">
                  <a:moveTo>
                    <a:pt x="22225" y="1199176"/>
                  </a:moveTo>
                  <a:lnTo>
                    <a:pt x="0" y="908522"/>
                  </a:lnTo>
                  <a:lnTo>
                    <a:pt x="2071483" y="0"/>
                  </a:lnTo>
                  <a:cubicBezTo>
                    <a:pt x="2072856" y="74974"/>
                    <a:pt x="2067878" y="181698"/>
                    <a:pt x="2069251" y="256672"/>
                  </a:cubicBezTo>
                  <a:lnTo>
                    <a:pt x="22225" y="1199176"/>
                  </a:lnTo>
                  <a:close/>
                </a:path>
              </a:pathLst>
            </a:custGeom>
            <a:solidFill>
              <a:srgbClr val="FFC000">
                <a:alpha val="9000"/>
              </a:srgb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7B4F91A-56FB-47C6-ABBB-D47C72B067A6}"/>
                </a:ext>
              </a:extLst>
            </p:cNvPr>
            <p:cNvSpPr txBox="1"/>
            <p:nvPr/>
          </p:nvSpPr>
          <p:spPr>
            <a:xfrm>
              <a:off x="598893" y="1787193"/>
              <a:ext cx="12312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Plane XZ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5492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35F991-09F9-41CF-B81E-CA9D4DC34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564" y="0"/>
            <a:ext cx="91948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492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C80E26-0153-416C-916A-D8F65ADCF3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86" y="3049414"/>
            <a:ext cx="836715" cy="37965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E9F4B7-230E-47FC-A703-F3C3B35EFF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155" b="7550"/>
          <a:stretch/>
        </p:blipFill>
        <p:spPr>
          <a:xfrm>
            <a:off x="1124948" y="51108"/>
            <a:ext cx="2473899" cy="6806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FCF689-CDCA-46DD-B8D4-066A5C0719E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991" t="1782" r="19553"/>
          <a:stretch/>
        </p:blipFill>
        <p:spPr>
          <a:xfrm>
            <a:off x="3939987" y="41249"/>
            <a:ext cx="2248541" cy="68324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62CEBA-2E4E-4925-BBFB-4CAB47C8CE39}"/>
              </a:ext>
            </a:extLst>
          </p:cNvPr>
          <p:cNvSpPr txBox="1"/>
          <p:nvPr/>
        </p:nvSpPr>
        <p:spPr>
          <a:xfrm>
            <a:off x="3527843" y="6433615"/>
            <a:ext cx="128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580792-BA7F-42E6-86FC-F07632673359}"/>
              </a:ext>
            </a:extLst>
          </p:cNvPr>
          <p:cNvSpPr txBox="1"/>
          <p:nvPr/>
        </p:nvSpPr>
        <p:spPr>
          <a:xfrm>
            <a:off x="3551145" y="5764079"/>
            <a:ext cx="128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142966-4561-4A8C-838B-792CEA3D409A}"/>
              </a:ext>
            </a:extLst>
          </p:cNvPr>
          <p:cNvSpPr txBox="1"/>
          <p:nvPr/>
        </p:nvSpPr>
        <p:spPr>
          <a:xfrm>
            <a:off x="3533671" y="4947711"/>
            <a:ext cx="128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3F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D531DA-C5D8-4F74-9EBC-C55E5C91F28B}"/>
              </a:ext>
            </a:extLst>
          </p:cNvPr>
          <p:cNvSpPr txBox="1"/>
          <p:nvPr/>
        </p:nvSpPr>
        <p:spPr>
          <a:xfrm>
            <a:off x="3533671" y="4156781"/>
            <a:ext cx="128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AD0706-0304-419E-86B0-E3FD0FB1F335}"/>
              </a:ext>
            </a:extLst>
          </p:cNvPr>
          <p:cNvSpPr txBox="1"/>
          <p:nvPr/>
        </p:nvSpPr>
        <p:spPr>
          <a:xfrm>
            <a:off x="3533177" y="3308977"/>
            <a:ext cx="128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6F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DE1052-2DF9-4932-8E29-AA6DD86B8E40}"/>
              </a:ext>
            </a:extLst>
          </p:cNvPr>
          <p:cNvSpPr txBox="1"/>
          <p:nvPr/>
        </p:nvSpPr>
        <p:spPr>
          <a:xfrm>
            <a:off x="3525251" y="2481271"/>
            <a:ext cx="128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7F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EE27F9-8E75-418B-B723-7A7074A7268C}"/>
              </a:ext>
            </a:extLst>
          </p:cNvPr>
          <p:cNvSpPr txBox="1"/>
          <p:nvPr/>
        </p:nvSpPr>
        <p:spPr>
          <a:xfrm>
            <a:off x="3555425" y="1664903"/>
            <a:ext cx="128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9FDF1D-AFEA-43E6-B7BF-D694AAD9F592}"/>
              </a:ext>
            </a:extLst>
          </p:cNvPr>
          <p:cNvSpPr txBox="1"/>
          <p:nvPr/>
        </p:nvSpPr>
        <p:spPr>
          <a:xfrm>
            <a:off x="3542725" y="869949"/>
            <a:ext cx="1285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9F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49B05-C71A-4361-AE51-70842A40D266}"/>
              </a:ext>
            </a:extLst>
          </p:cNvPr>
          <p:cNvSpPr txBox="1"/>
          <p:nvPr/>
        </p:nvSpPr>
        <p:spPr>
          <a:xfrm>
            <a:off x="1116990" y="10405"/>
            <a:ext cx="1431657" cy="46166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Section 2</a:t>
            </a:r>
          </a:p>
          <a:p>
            <a:r>
              <a:rPr lang="en-US" sz="1200" dirty="0">
                <a:solidFill>
                  <a:srgbClr val="FF0000"/>
                </a:solidFill>
              </a:rPr>
              <a:t>Before Relocation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7CA76E-A90A-44BE-84DB-05EE8C902C37}"/>
              </a:ext>
            </a:extLst>
          </p:cNvPr>
          <p:cNvSpPr txBox="1"/>
          <p:nvPr/>
        </p:nvSpPr>
        <p:spPr>
          <a:xfrm>
            <a:off x="3934707" y="-6457"/>
            <a:ext cx="1298357" cy="46166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Section 2</a:t>
            </a:r>
          </a:p>
          <a:p>
            <a:r>
              <a:rPr lang="en-US" sz="1200" dirty="0">
                <a:solidFill>
                  <a:srgbClr val="FF0000"/>
                </a:solidFill>
              </a:rPr>
              <a:t>After Relocation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4A3974-774E-4635-A18B-253F0FEFF912}"/>
              </a:ext>
            </a:extLst>
          </p:cNvPr>
          <p:cNvSpPr/>
          <p:nvPr/>
        </p:nvSpPr>
        <p:spPr>
          <a:xfrm>
            <a:off x="5532671" y="5088183"/>
            <a:ext cx="6286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43.9 °C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9100A4-DBFB-4D07-B895-1207FAAE248B}"/>
              </a:ext>
            </a:extLst>
          </p:cNvPr>
          <p:cNvSpPr/>
          <p:nvPr/>
        </p:nvSpPr>
        <p:spPr>
          <a:xfrm>
            <a:off x="5532671" y="4213850"/>
            <a:ext cx="6286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46.6 °C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06D284-2FA7-443F-8F93-DF706760C6DE}"/>
              </a:ext>
            </a:extLst>
          </p:cNvPr>
          <p:cNvSpPr/>
          <p:nvPr/>
        </p:nvSpPr>
        <p:spPr>
          <a:xfrm>
            <a:off x="5520538" y="3436452"/>
            <a:ext cx="6286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48.5 °C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8353D43-9935-4A5A-8595-0E9A3D0D9256}"/>
              </a:ext>
            </a:extLst>
          </p:cNvPr>
          <p:cNvSpPr/>
          <p:nvPr/>
        </p:nvSpPr>
        <p:spPr>
          <a:xfrm>
            <a:off x="5502432" y="2626002"/>
            <a:ext cx="6286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48.9 °C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DBBBEA-194B-46A9-956D-48EA6683AC42}"/>
              </a:ext>
            </a:extLst>
          </p:cNvPr>
          <p:cNvSpPr/>
          <p:nvPr/>
        </p:nvSpPr>
        <p:spPr>
          <a:xfrm>
            <a:off x="5529591" y="1784721"/>
            <a:ext cx="6286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49.3 °C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30D3E0-3D1E-4D68-A7B4-AEB6FA20F163}"/>
              </a:ext>
            </a:extLst>
          </p:cNvPr>
          <p:cNvSpPr/>
          <p:nvPr/>
        </p:nvSpPr>
        <p:spPr>
          <a:xfrm>
            <a:off x="5404848" y="810083"/>
            <a:ext cx="823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Intake air</a:t>
            </a:r>
          </a:p>
          <a:p>
            <a:r>
              <a:rPr lang="en-US" sz="1200" dirty="0"/>
              <a:t>49.7 °C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E20B46-F748-4494-994E-D2D69CC530C0}"/>
              </a:ext>
            </a:extLst>
          </p:cNvPr>
          <p:cNvSpPr/>
          <p:nvPr/>
        </p:nvSpPr>
        <p:spPr>
          <a:xfrm>
            <a:off x="2678673" y="793004"/>
            <a:ext cx="823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Intake air</a:t>
            </a:r>
          </a:p>
          <a:p>
            <a:r>
              <a:rPr lang="en-US" sz="1200" dirty="0"/>
              <a:t>42.0 °C</a:t>
            </a:r>
          </a:p>
        </p:txBody>
      </p:sp>
      <p:pic>
        <p:nvPicPr>
          <p:cNvPr id="24" name="fluent_v2_bouyancy_it_8">
            <a:hlinkClick r:id="" action="ppaction://media"/>
            <a:extLst>
              <a:ext uri="{FF2B5EF4-FFF2-40B4-BE49-F238E27FC236}">
                <a16:creationId xmlns:a16="http://schemas.microsoft.com/office/drawing/2014/main" id="{C90413E5-B447-498E-B875-A965E171AC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36652"/>
          <a:stretch/>
        </p:blipFill>
        <p:spPr>
          <a:xfrm>
            <a:off x="6697925" y="10405"/>
            <a:ext cx="49487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946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7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2ADB3E-B3AA-4FEF-A423-C0F18FAC5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9653" y="611217"/>
            <a:ext cx="6839943" cy="55950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F9B5BA-AC6E-4378-9A0B-9789FB8358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4848" b="21038"/>
          <a:stretch/>
        </p:blipFill>
        <p:spPr>
          <a:xfrm>
            <a:off x="5509242" y="4451872"/>
            <a:ext cx="638848" cy="24061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4D5964-2C0A-42E0-8342-87F20AD0CD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89" y="4244679"/>
            <a:ext cx="5228264" cy="1759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A09114-15E6-4506-83C1-14F86450D9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89" y="280365"/>
            <a:ext cx="5172891" cy="16977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C0C0A1-1091-4055-B077-831B475AFD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02" y="2080315"/>
            <a:ext cx="5228264" cy="192525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A95D644-47F9-4DFC-8E92-DD7123A8F4F3}"/>
              </a:ext>
            </a:extLst>
          </p:cNvPr>
          <p:cNvSpPr/>
          <p:nvPr/>
        </p:nvSpPr>
        <p:spPr>
          <a:xfrm>
            <a:off x="133102" y="303440"/>
            <a:ext cx="13441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100% Flow Rate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B3729B-D140-499C-9AF9-AA06C579718D}"/>
              </a:ext>
            </a:extLst>
          </p:cNvPr>
          <p:cNvSpPr/>
          <p:nvPr/>
        </p:nvSpPr>
        <p:spPr>
          <a:xfrm>
            <a:off x="178787" y="4409794"/>
            <a:ext cx="12527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80% Flow Rate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40CDF5-5454-4E49-8030-4AED011000C7}"/>
              </a:ext>
            </a:extLst>
          </p:cNvPr>
          <p:cNvSpPr/>
          <p:nvPr/>
        </p:nvSpPr>
        <p:spPr>
          <a:xfrm>
            <a:off x="178786" y="2159581"/>
            <a:ext cx="12527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90% Flow Rate</a:t>
            </a:r>
          </a:p>
        </p:txBody>
      </p:sp>
    </p:spTree>
    <p:extLst>
      <p:ext uri="{BB962C8B-B14F-4D97-AF65-F5344CB8AC3E}">
        <p14:creationId xmlns:p14="http://schemas.microsoft.com/office/powerpoint/2010/main" val="1179303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5D5640-054E-4850-A341-BD42525655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890507" cy="673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6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3E3428-ED01-43CC-B6C9-94B24B5C2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4356"/>
            <a:ext cx="12192000" cy="447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877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55</Words>
  <Application>Microsoft Office PowerPoint</Application>
  <PresentationFormat>Widescreen</PresentationFormat>
  <Paragraphs>25</Paragraphs>
  <Slides>10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xin wang</dc:creator>
  <cp:lastModifiedBy>xin wang</cp:lastModifiedBy>
  <cp:revision>7</cp:revision>
  <dcterms:created xsi:type="dcterms:W3CDTF">2020-06-01T15:09:15Z</dcterms:created>
  <dcterms:modified xsi:type="dcterms:W3CDTF">2020-06-01T16:21:29Z</dcterms:modified>
</cp:coreProperties>
</file>

<file path=docProps/thumbnail.jpeg>
</file>